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6D80E-D2E3-41EE-9933-F409DA71AA06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7290" y="0"/>
            <a:ext cx="664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җирем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татар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җире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телем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Тукай теле.</a:t>
            </a:r>
            <a:r>
              <a:rPr lang="tt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endParaRPr lang="tt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Шигырь </a:t>
            </a:r>
            <a:r>
              <a:rPr lang="tt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сөйләү конкурсы.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2500298" y="1285860"/>
            <a:ext cx="4057672" cy="335758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Дети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 радостью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и      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гордостью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читали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стихи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Г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Сагыйрова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Ф.Яруллина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14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М.Джалиля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sz="14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Г.Тукая 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родном языке.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Порадовало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зрителей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выступление</a:t>
            </a:r>
          </a:p>
          <a:p>
            <a:pPr algn="ctr"/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учащихся  в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национальных костюмах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татарского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народа.</a:t>
            </a:r>
          </a:p>
          <a:p>
            <a:pPr algn="ctr"/>
            <a:endParaRPr lang="ru-RU" dirty="0"/>
          </a:p>
        </p:txBody>
      </p:sp>
      <p:pic>
        <p:nvPicPr>
          <p:cNvPr id="6" name="Picture 2" descr="C:\Users\Администратор\Desktop\IMG_20210203_1259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14818"/>
            <a:ext cx="3500018" cy="2428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5" descr="C:\Users\Администратор\Desktop\IMG_20210203_1247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857364"/>
            <a:ext cx="3000364" cy="3026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0"/>
            <a:ext cx="2000232" cy="2143116"/>
          </a:xfrm>
          <a:prstGeom prst="rect">
            <a:avLst/>
          </a:prstGeom>
          <a:noFill/>
        </p:spPr>
      </p:pic>
      <p:pic>
        <p:nvPicPr>
          <p:cNvPr id="9" name="Picture 4" descr="C:\Users\Администратор\Desktop\IMG_20210203_12564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4000504"/>
            <a:ext cx="2362225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 descr="C:\Users\Администратор\Desktop\IMG_20210203_12573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00108"/>
            <a:ext cx="2928964" cy="2951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Администратор\Desktop\IMG_20210203_1256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50955">
            <a:off x="7082160" y="3662138"/>
            <a:ext cx="1919289" cy="2895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IMG_20210203_1134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067175"/>
            <a:ext cx="3786182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928662" y="214290"/>
            <a:ext cx="59293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Старт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Году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родных языков и народного единства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Администратор\Desktop\IMG_20210203_1054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2943225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Выноска-облако 7"/>
          <p:cNvSpPr/>
          <p:nvPr/>
        </p:nvSpPr>
        <p:spPr>
          <a:xfrm>
            <a:off x="3357554" y="1214422"/>
            <a:ext cx="4357718" cy="335758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Оформление       информационного      стенда </a:t>
            </a:r>
          </a:p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2021 год – Год родных языков и народного единства»</a:t>
            </a:r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Администратор\Desktop\IMG_20210203_1054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929066"/>
            <a:ext cx="3143272" cy="2581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0"/>
            <a:ext cx="2000232" cy="32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84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6</cp:revision>
  <dcterms:created xsi:type="dcterms:W3CDTF">2021-02-03T09:37:56Z</dcterms:created>
  <dcterms:modified xsi:type="dcterms:W3CDTF">2021-02-04T10:22:23Z</dcterms:modified>
</cp:coreProperties>
</file>